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34449-EB34-425D-82D9-6B61564B8610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3AFA8-B723-427B-BBDE-E63712C548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2873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7500966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Тамчы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.</a:t>
            </a:r>
          </a:p>
          <a:p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Борын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борын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заманда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, без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тумаган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вакытта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,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я</a:t>
            </a:r>
            <a:r>
              <a:rPr lang="tt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ң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гырлар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яумаганда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яшәгэн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ди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,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булган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ди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бер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тамчы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.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Анын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исеме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Тамчыгөл булган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.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Ул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болытлар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арасында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йөрергэ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,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аларның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матурлыгы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белән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сокланырга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яраткан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ди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.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Тамчыгөл бик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матур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h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әм бик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әйбәт булган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Mangal" pitchFamily="2"/>
              </a:rPr>
              <a:t>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Segoe Print" pitchFamily="2" charset="0"/>
              <a:cs typeface="Mangal" pitchFamily="2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214686"/>
            <a:ext cx="231762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214818"/>
            <a:ext cx="2862254" cy="210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3214686"/>
            <a:ext cx="1833570" cy="29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286908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Берзаман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бу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тамчы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болытлар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арасында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йөргәндә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адашып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калган да,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узенең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өен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таба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алмаган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.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Тамчыгөл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югалып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калмаган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,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ул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бер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юл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белән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барган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.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Шулай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бара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торгач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бу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юлның очына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килеп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житкән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.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h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әм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кинәт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кенә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тамчы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җ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иргә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төшеп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киткән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ди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857496"/>
            <a:ext cx="3571899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</a:t>
            </a:r>
            <a:r>
              <a:rPr lang="ru-RU" sz="24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Җ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иргә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төшкәч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тамчы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төрле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хайваннар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,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ү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семлекләр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күрә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.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Ләкин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бу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ү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семлекләр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корыр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,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хайваннар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ү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ләр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дәрәҗәдә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була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,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чөнки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аларның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күптән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инде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яңгыр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күргәннэре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булмый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.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Моны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күреп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тамчы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бик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кайгыра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. 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h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әм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ул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кояш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яктысы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ярдәмендә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кире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,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парга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әйләнеп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болытлар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арасына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менеп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китә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.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Ул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ү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зенең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дусларын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эзләп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таба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һ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әм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бөтен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күргәннәрен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сөйләп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бирә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.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Тамчылар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Тамчыгөл сөйләп биргән почмакка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баралар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h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әм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янгыр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булып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жиргә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явалар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.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Яңгыр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яугач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бар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табигать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endParaRPr lang="ru-RU" sz="2400" dirty="0" smtClean="0">
              <a:solidFill>
                <a:schemeClr val="accent6">
                  <a:lumMod val="60000"/>
                  <a:lumOff val="40000"/>
                </a:schemeClr>
              </a:solidFill>
              <a:latin typeface="Segoe Print" pitchFamily="2" charset="0"/>
            </a:endParaRPr>
          </a:p>
          <a:p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терелә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 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h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әм яңгыр яуганга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бик</a:t>
            </a:r>
            <a:endParaRPr lang="ru-RU" sz="2400" dirty="0" smtClean="0">
              <a:solidFill>
                <a:schemeClr val="accent6">
                  <a:lumMod val="60000"/>
                  <a:lumOff val="40000"/>
                </a:schemeClr>
              </a:solidFill>
              <a:latin typeface="Segoe Print" pitchFamily="2" charset="0"/>
            </a:endParaRPr>
          </a:p>
          <a:p>
            <a:r>
              <a:rPr lang="ru-RU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шатлана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Print" pitchFamily="2" charset="0"/>
              </a:rPr>
              <a:t>.</a:t>
            </a:r>
            <a:endParaRPr lang="ru-RU" sz="2400" dirty="0">
              <a:solidFill>
                <a:schemeClr val="accent6">
                  <a:lumMod val="60000"/>
                  <a:lumOff val="4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226443">
            <a:off x="738243" y="3791555"/>
            <a:ext cx="1668936" cy="2664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35451">
            <a:off x="6826146" y="3708000"/>
            <a:ext cx="1881212" cy="259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Аннан сон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инде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тамчылар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яңадан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кояш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нуры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ярд</a:t>
            </a:r>
            <a:r>
              <a:rPr lang="ru-RU" sz="2800" dirty="0" err="1" smtClean="0">
                <a:solidFill>
                  <a:srgbClr val="0070C0"/>
                </a:solidFill>
                <a:latin typeface="Segoe Print" pitchFamily="2" charset="0"/>
              </a:rPr>
              <a:t>ә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мендә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парга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әйләнеп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болытлар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арасына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менеп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китәләр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ди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.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Бу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тамчылар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әле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дэ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исән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ик</a:t>
            </a:r>
            <a:r>
              <a:rPr lang="ru-RU" sz="2800" dirty="0" err="1" smtClean="0">
                <a:solidFill>
                  <a:srgbClr val="0070C0"/>
                </a:solidFill>
                <a:latin typeface="Segoe Print" pitchFamily="2" charset="0"/>
              </a:rPr>
              <a:t>ә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н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Segoe Print" pitchFamily="2" charset="0"/>
              </a:rPr>
              <a:t>h</a:t>
            </a:r>
            <a:r>
              <a:rPr lang="ru-RU" sz="2800" dirty="0" err="1" smtClean="0">
                <a:solidFill>
                  <a:srgbClr val="0070C0"/>
                </a:solidFill>
                <a:latin typeface="Segoe Print" pitchFamily="2" charset="0"/>
              </a:rPr>
              <a:t>ә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м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алар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dirty="0" err="1" smtClean="0">
                <a:solidFill>
                  <a:srgbClr val="0070C0"/>
                </a:solidFill>
                <a:latin typeface="Segoe Print" pitchFamily="2" charset="0"/>
              </a:rPr>
              <a:t>ә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ле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д</a:t>
            </a:r>
            <a:r>
              <a:rPr lang="ru-RU" sz="2800" dirty="0" err="1" smtClean="0">
                <a:solidFill>
                  <a:srgbClr val="0070C0"/>
                </a:solidFill>
                <a:latin typeface="Segoe Print" pitchFamily="2" charset="0"/>
              </a:rPr>
              <a:t>ә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smtClean="0">
                <a:solidFill>
                  <a:srgbClr val="0070C0"/>
                </a:solidFill>
                <a:latin typeface="Segoe Print" pitchFamily="2" charset="0"/>
              </a:rPr>
              <a:t>яңгыр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булып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явып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, пар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булып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менеп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кит</a:t>
            </a:r>
            <a:r>
              <a:rPr lang="ru-RU" sz="2800" dirty="0" err="1" smtClean="0">
                <a:solidFill>
                  <a:srgbClr val="0070C0"/>
                </a:solidFill>
                <a:latin typeface="Segoe Print" pitchFamily="2" charset="0"/>
              </a:rPr>
              <a:t>ә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л</a:t>
            </a:r>
            <a:r>
              <a:rPr lang="ru-RU" sz="2800" dirty="0" err="1" smtClean="0">
                <a:solidFill>
                  <a:srgbClr val="0070C0"/>
                </a:solidFill>
                <a:latin typeface="Segoe Print" pitchFamily="2" charset="0"/>
              </a:rPr>
              <a:t>ә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р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ик</a:t>
            </a:r>
            <a:r>
              <a:rPr lang="ru-RU" sz="2800" dirty="0" err="1" smtClean="0">
                <a:solidFill>
                  <a:srgbClr val="0070C0"/>
                </a:solidFill>
                <a:latin typeface="Segoe Print" pitchFamily="2" charset="0"/>
              </a:rPr>
              <a:t>ә</a:t>
            </a:r>
            <a:r>
              <a:rPr lang="ru-RU" sz="2800" i="1" dirty="0" err="1" smtClean="0">
                <a:solidFill>
                  <a:srgbClr val="0070C0"/>
                </a:solidFill>
                <a:latin typeface="Segoe Print" pitchFamily="2" charset="0"/>
              </a:rPr>
              <a:t>н</a:t>
            </a:r>
            <a:r>
              <a:rPr lang="ru-RU" sz="2800" i="1" dirty="0" smtClean="0">
                <a:solidFill>
                  <a:srgbClr val="0070C0"/>
                </a:solidFill>
                <a:latin typeface="Segoe Print" pitchFamily="2" charset="0"/>
              </a:rPr>
              <a:t>.</a:t>
            </a:r>
            <a:endParaRPr lang="ru-RU" sz="2800" i="1" dirty="0">
              <a:solidFill>
                <a:srgbClr val="0070C0"/>
              </a:solidFill>
              <a:latin typeface="Segoe Print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276611">
            <a:off x="677918" y="2506690"/>
            <a:ext cx="2378867" cy="1980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79708">
            <a:off x="6245354" y="2548113"/>
            <a:ext cx="2326767" cy="1985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3786190"/>
            <a:ext cx="2000264" cy="238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215</Words>
  <Application>Microsoft Office PowerPoint</Application>
  <PresentationFormat>Экран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Райля</cp:lastModifiedBy>
  <cp:revision>17</cp:revision>
  <dcterms:created xsi:type="dcterms:W3CDTF">2012-01-13T14:07:57Z</dcterms:created>
  <dcterms:modified xsi:type="dcterms:W3CDTF">2012-02-13T05:35:30Z</dcterms:modified>
</cp:coreProperties>
</file>